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011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5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2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49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61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3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6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49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29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72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3D3EC-4229-4287-879F-23341E122F9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92C9-2F7D-44A1-83AA-ED56354E4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5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643" y="99753"/>
            <a:ext cx="11039301" cy="15743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 семинар учителей биологии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химии</a:t>
            </a:r>
            <a: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Мастер- класс на тему «Развитие естественно-научной грамотности через практическую деятельность с использованием оборудования Центра «Точка роста»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9135" y="1521229"/>
            <a:ext cx="5670665" cy="4655734"/>
          </a:xfrm>
        </p:spPr>
        <p:txBody>
          <a:bodyPr>
            <a:normAutofit/>
          </a:bodyPr>
          <a:lstStyle/>
          <a:p>
            <a:pPr algn="ctr"/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Гибадуллин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Ришат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Ринатович</a:t>
            </a:r>
            <a:r>
              <a:rPr lang="tt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учитель химии высшей  квалификационной категории</a:t>
            </a:r>
            <a:endParaRPr lang="ru-RU" sz="1800" dirty="0" smtClean="0"/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27218" y="2132184"/>
            <a:ext cx="2775913" cy="2081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13" y="76069"/>
            <a:ext cx="2255716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86" y="2143008"/>
            <a:ext cx="3619032" cy="27121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3342" y="4087348"/>
            <a:ext cx="3369650" cy="25252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1705292"/>
            <a:ext cx="2937389" cy="22013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418" y="4521633"/>
            <a:ext cx="2859705" cy="21430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2521" y="3801001"/>
            <a:ext cx="3461090" cy="259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24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</dc:title>
  <dc:creator>Пользователь</dc:creator>
  <cp:lastModifiedBy>Пользователь</cp:lastModifiedBy>
  <cp:revision>1</cp:revision>
  <dcterms:created xsi:type="dcterms:W3CDTF">2023-12-12T06:58:04Z</dcterms:created>
  <dcterms:modified xsi:type="dcterms:W3CDTF">2023-12-12T06:58:20Z</dcterms:modified>
</cp:coreProperties>
</file>